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07CBC34-EC04-4963-88A1-8766C07BD6B7}" type="datetimeFigureOut">
              <a:rPr lang="en-US" smtClean="0"/>
              <a:t>4/14/2010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C824D12-B446-4F33-A021-F4412BF780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Fusion-io at Craigslist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Jeremy </a:t>
            </a:r>
            <a:r>
              <a:rPr lang="es-ES" dirty="0" err="1" smtClean="0"/>
              <a:t>Zawodny</a:t>
            </a:r>
            <a:endParaRPr lang="es-ES" dirty="0" smtClean="0"/>
          </a:p>
          <a:p>
            <a:r>
              <a:rPr lang="es-ES" dirty="0" smtClean="0"/>
              <a:t>jzawodn@craigslist.org</a:t>
            </a:r>
          </a:p>
          <a:p>
            <a:r>
              <a:rPr lang="es-ES" dirty="0" smtClean="0"/>
              <a:t>http://blog.zawodny.com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273225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Craigslist.org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 few IOPS</a:t>
            </a:r>
          </a:p>
          <a:p>
            <a:pPr lvl="1"/>
            <a:r>
              <a:rPr lang="en-US" dirty="0" smtClean="0"/>
              <a:t>Seek and wait, seek and wait</a:t>
            </a:r>
          </a:p>
          <a:p>
            <a:pPr lvl="1"/>
            <a:r>
              <a:rPr lang="en-US" dirty="0" smtClean="0"/>
              <a:t>Glass ceiling in some operations</a:t>
            </a:r>
          </a:p>
          <a:p>
            <a:r>
              <a:rPr lang="en-US" dirty="0" smtClean="0"/>
              <a:t>Too many disks</a:t>
            </a:r>
          </a:p>
          <a:p>
            <a:pPr lvl="1"/>
            <a:r>
              <a:rPr lang="en-US" dirty="0" smtClean="0"/>
              <a:t>Need many spindles, not capacity</a:t>
            </a:r>
          </a:p>
          <a:p>
            <a:pPr lvl="1"/>
            <a:r>
              <a:rPr lang="en-US" dirty="0" smtClean="0"/>
              <a:t>Even our SAN isn't cost effective here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-5400000">
            <a:off x="7264688" y="5003512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Craigslist.org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 many servers</a:t>
            </a:r>
          </a:p>
          <a:p>
            <a:pPr lvl="1"/>
            <a:r>
              <a:rPr lang="en-US" dirty="0" smtClean="0"/>
              <a:t>Lots of "wasted" CPU</a:t>
            </a:r>
          </a:p>
          <a:p>
            <a:r>
              <a:rPr lang="en-US" dirty="0" smtClean="0"/>
              <a:t>Too much maintenance</a:t>
            </a:r>
          </a:p>
          <a:p>
            <a:pPr lvl="1"/>
            <a:r>
              <a:rPr lang="en-US" dirty="0" smtClean="0"/>
              <a:t>RAID controller a singe point of failure – we’ve had </a:t>
            </a:r>
            <a:br>
              <a:rPr lang="en-US" dirty="0" smtClean="0"/>
            </a:br>
            <a:r>
              <a:rPr lang="en-US" dirty="0" smtClean="0"/>
              <a:t>an insane number of RAID failures on our 3U hardware</a:t>
            </a:r>
          </a:p>
          <a:p>
            <a:pPr lvl="1"/>
            <a:r>
              <a:rPr lang="en-US" dirty="0" smtClean="0"/>
              <a:t>Always re-cloning databases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-5400000">
            <a:off x="7264688" y="5003512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Craigslist.org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Solution: Solid State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Amazing! 10X faster in benchmarks</a:t>
            </a:r>
          </a:p>
          <a:p>
            <a:pPr lvl="1"/>
            <a:r>
              <a:rPr lang="en-US" dirty="0" smtClean="0"/>
              <a:t>We're assuming 5X as a conservative figure</a:t>
            </a:r>
          </a:p>
          <a:p>
            <a:pPr lvl="1"/>
            <a:r>
              <a:rPr lang="en-US" dirty="0" smtClean="0"/>
              <a:t>Consolidation to follow</a:t>
            </a:r>
          </a:p>
          <a:p>
            <a:r>
              <a:rPr lang="en-US" dirty="0" smtClean="0"/>
              <a:t>Power</a:t>
            </a:r>
          </a:p>
          <a:p>
            <a:pPr lvl="1"/>
            <a:r>
              <a:rPr lang="en-US" dirty="0" smtClean="0"/>
              <a:t>~180 watts vs. nearly 1,000 per box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Too soon to tell, but we have no RAID controllers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-5400000">
            <a:off x="7264688" y="5003512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Craigslist.org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Solution: Solid State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Fusion-io</a:t>
            </a:r>
          </a:p>
          <a:p>
            <a:pPr lvl="1"/>
            <a:r>
              <a:rPr lang="en-US" dirty="0" smtClean="0"/>
              <a:t>Looked into Intel Extreme SSDs</a:t>
            </a:r>
          </a:p>
          <a:p>
            <a:pPr lvl="2"/>
            <a:r>
              <a:rPr lang="en-US" dirty="0" smtClean="0"/>
              <a:t>Great, but PCI bus has MUCH more bandwidth (and no RAID controllers)</a:t>
            </a:r>
          </a:p>
          <a:p>
            <a:pPr lvl="1"/>
            <a:r>
              <a:rPr lang="en-US" dirty="0" smtClean="0"/>
              <a:t>Deployment in process now</a:t>
            </a:r>
          </a:p>
          <a:p>
            <a:pPr lvl="1"/>
            <a:r>
              <a:rPr lang="en-US" dirty="0" smtClean="0"/>
              <a:t>Dual cards using Linux Software RAID-0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-5400000">
            <a:off x="7264688" y="5003512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Craigslist.org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Fusion-io at Craigslist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Thank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endParaRPr lang="es-E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273225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Craigslist.org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</TotalTime>
  <Words>155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Fusion-io at Craigslist </vt:lpstr>
      <vt:lpstr>Problems</vt:lpstr>
      <vt:lpstr>Problems</vt:lpstr>
      <vt:lpstr>Solution: Solid State storage</vt:lpstr>
      <vt:lpstr>Solution: Solid State storage</vt:lpstr>
      <vt:lpstr>Fusion-io at Craigslist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Fusion-io at Craigslist</dc:title>
  <dc:creator>sbansal</dc:creator>
  <cp:lastModifiedBy>sbansal</cp:lastModifiedBy>
  <cp:revision>2</cp:revision>
  <dcterms:created xsi:type="dcterms:W3CDTF">2010-04-14T16:05:07Z</dcterms:created>
  <dcterms:modified xsi:type="dcterms:W3CDTF">2010-04-14T16:18:07Z</dcterms:modified>
</cp:coreProperties>
</file>